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9" Type="http://schemas.openxmlformats.org/officeDocument/2006/relationships/image" Target="../media/image13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6.png"/><Relationship Id="rId9" Type="http://schemas.openxmlformats.org/officeDocument/2006/relationships/image" Target="../media/image18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pn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png"/><Relationship Id="rId7" Type="http://schemas.openxmlformats.org/officeDocument/2006/relationships/image" Target="../media/image193.png"/><Relationship Id="rId8" Type="http://schemas.openxmlformats.org/officeDocument/2006/relationships/image" Target="../media/image194.png"/><Relationship Id="rId9" Type="http://schemas.openxmlformats.org/officeDocument/2006/relationships/image" Target="../media/image195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6.png"/><Relationship Id="rId3" Type="http://schemas.openxmlformats.org/officeDocument/2006/relationships/image" Target="../media/image197.png"/><Relationship Id="rId4" Type="http://schemas.openxmlformats.org/officeDocument/2006/relationships/image" Target="../media/image198.png"/><Relationship Id="rId5" Type="http://schemas.openxmlformats.org/officeDocument/2006/relationships/image" Target="../media/image199.png"/><Relationship Id="rId6" Type="http://schemas.openxmlformats.org/officeDocument/2006/relationships/image" Target="../media/image200.png"/><Relationship Id="rId7" Type="http://schemas.openxmlformats.org/officeDocument/2006/relationships/image" Target="../media/image201.png"/><Relationship Id="rId8" Type="http://schemas.openxmlformats.org/officeDocument/2006/relationships/image" Target="../media/image20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Relationship Id="rId10" Type="http://schemas.openxmlformats.org/officeDocument/2006/relationships/image" Target="../media/image211.png"/><Relationship Id="rId11" Type="http://schemas.openxmlformats.org/officeDocument/2006/relationships/image" Target="../media/image212.png"/><Relationship Id="rId12" Type="http://schemas.openxmlformats.org/officeDocument/2006/relationships/image" Target="../media/image21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4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217.png"/><Relationship Id="rId6" Type="http://schemas.openxmlformats.org/officeDocument/2006/relationships/image" Target="../media/image218.png"/><Relationship Id="rId7" Type="http://schemas.openxmlformats.org/officeDocument/2006/relationships/image" Target="../media/image219.png"/><Relationship Id="rId8" Type="http://schemas.openxmlformats.org/officeDocument/2006/relationships/image" Target="../media/image220.png"/><Relationship Id="rId9" Type="http://schemas.openxmlformats.org/officeDocument/2006/relationships/image" Target="../media/image22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png"/><Relationship Id="rId9" Type="http://schemas.openxmlformats.org/officeDocument/2006/relationships/image" Target="../media/image229.png"/><Relationship Id="rId10" Type="http://schemas.openxmlformats.org/officeDocument/2006/relationships/image" Target="../media/image230.png"/><Relationship Id="rId11" Type="http://schemas.openxmlformats.org/officeDocument/2006/relationships/image" Target="../media/image23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Relationship Id="rId8" Type="http://schemas.openxmlformats.org/officeDocument/2006/relationships/image" Target="../media/image238.png"/><Relationship Id="rId9" Type="http://schemas.openxmlformats.org/officeDocument/2006/relationships/image" Target="../media/image23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9" Type="http://schemas.openxmlformats.org/officeDocument/2006/relationships/image" Target="../media/image247.png"/><Relationship Id="rId10" Type="http://schemas.openxmlformats.org/officeDocument/2006/relationships/image" Target="../media/image248.png"/><Relationship Id="rId11" Type="http://schemas.openxmlformats.org/officeDocument/2006/relationships/image" Target="../media/image24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Relationship Id="rId8" Type="http://schemas.openxmlformats.org/officeDocument/2006/relationships/image" Target="../media/image256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Relationship Id="rId4" Type="http://schemas.openxmlformats.org/officeDocument/2006/relationships/image" Target="../media/image266.png"/><Relationship Id="rId5" Type="http://schemas.openxmlformats.org/officeDocument/2006/relationships/image" Target="../media/image267.png"/><Relationship Id="rId6" Type="http://schemas.openxmlformats.org/officeDocument/2006/relationships/image" Target="../media/image268.png"/><Relationship Id="rId7" Type="http://schemas.openxmlformats.org/officeDocument/2006/relationships/image" Target="../media/image269.png"/><Relationship Id="rId8" Type="http://schemas.openxmlformats.org/officeDocument/2006/relationships/image" Target="../media/image270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Relationship Id="rId7" Type="http://schemas.openxmlformats.org/officeDocument/2006/relationships/image" Target="../media/image291.png"/><Relationship Id="rId8" Type="http://schemas.openxmlformats.org/officeDocument/2006/relationships/image" Target="../media/image292.png"/><Relationship Id="rId9" Type="http://schemas.openxmlformats.org/officeDocument/2006/relationships/image" Target="../media/image293.png"/><Relationship Id="rId10" Type="http://schemas.openxmlformats.org/officeDocument/2006/relationships/image" Target="../media/image294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Relationship Id="rId3" Type="http://schemas.openxmlformats.org/officeDocument/2006/relationships/image" Target="../media/image296.png"/><Relationship Id="rId4" Type="http://schemas.openxmlformats.org/officeDocument/2006/relationships/image" Target="../media/image297.png"/><Relationship Id="rId5" Type="http://schemas.openxmlformats.org/officeDocument/2006/relationships/image" Target="../media/image298.png"/><Relationship Id="rId6" Type="http://schemas.openxmlformats.org/officeDocument/2006/relationships/image" Target="../media/image299.png"/><Relationship Id="rId7" Type="http://schemas.openxmlformats.org/officeDocument/2006/relationships/image" Target="../media/image300.png"/><Relationship Id="rId8" Type="http://schemas.openxmlformats.org/officeDocument/2006/relationships/image" Target="../media/image301.png"/><Relationship Id="rId9" Type="http://schemas.openxmlformats.org/officeDocument/2006/relationships/image" Target="../media/image302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Relationship Id="rId12" Type="http://schemas.openxmlformats.org/officeDocument/2006/relationships/image" Target="../media/image31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png"/><Relationship Id="rId7" Type="http://schemas.openxmlformats.org/officeDocument/2006/relationships/image" Target="../media/image319.png"/><Relationship Id="rId8" Type="http://schemas.openxmlformats.org/officeDocument/2006/relationships/image" Target="../media/image320.png"/><Relationship Id="rId9" Type="http://schemas.openxmlformats.org/officeDocument/2006/relationships/image" Target="../media/image3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1CD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0809" y="1869643"/>
            <a:ext cx="8382250" cy="49817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30215" y="1316991"/>
            <a:ext cx="998164" cy="1133030"/>
            <a:chOff x="1430215" y="1316991"/>
            <a:chExt cx="998164" cy="113303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2194923" y="1316991"/>
              <a:ext cx="233456" cy="1133030"/>
              <a:chOff x="2194923" y="1316991"/>
              <a:chExt cx="233456" cy="1133030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94923" y="1316991"/>
                <a:ext cx="233456" cy="113303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12569" y="1316991"/>
              <a:ext cx="233456" cy="1133030"/>
              <a:chOff x="1812569" y="1316991"/>
              <a:chExt cx="233456" cy="113303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12569" y="1316991"/>
                <a:ext cx="233456" cy="113303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30215" y="1316991"/>
              <a:ext cx="233456" cy="1133030"/>
              <a:chOff x="1430215" y="1316991"/>
              <a:chExt cx="233456" cy="113303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30215" y="1316991"/>
                <a:ext cx="233456" cy="1133030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48483" y="7550102"/>
            <a:ext cx="2439277" cy="219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45611" y="1317097"/>
            <a:ext cx="2891566" cy="1028046"/>
            <a:chOff x="13545611" y="1317097"/>
            <a:chExt cx="2891566" cy="10280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45611" y="1317097"/>
              <a:ext cx="2891566" cy="10280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31034" y="1799678"/>
            <a:ext cx="4104647" cy="83828"/>
            <a:chOff x="8431034" y="1799678"/>
            <a:chExt cx="4104647" cy="838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31034" y="1799678"/>
              <a:ext cx="4104647" cy="83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4335"/>
            <a:ext cx="11333154" cy="377252"/>
            <a:chOff x="799323" y="524335"/>
            <a:chExt cx="11333154" cy="3772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93822"/>
              <a:ext cx="2172816" cy="4319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0578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016" y="1164029"/>
            <a:ext cx="13042095" cy="29156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010" y="4567830"/>
            <a:ext cx="12016594" cy="41279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4335"/>
            <a:ext cx="11333154" cy="377252"/>
            <a:chOff x="799323" y="524335"/>
            <a:chExt cx="11333154" cy="3772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93822"/>
              <a:ext cx="2172816" cy="4319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3549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016" y="1164029"/>
            <a:ext cx="12786981" cy="1635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9323" y="2825668"/>
            <a:ext cx="12092533" cy="4599297"/>
            <a:chOff x="799323" y="2825668"/>
            <a:chExt cx="12092533" cy="45992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323" y="2825668"/>
              <a:ext cx="12092533" cy="459929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4646" y="7227284"/>
            <a:ext cx="5442846" cy="26946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2159" y="2825668"/>
            <a:ext cx="12786872" cy="4863383"/>
            <a:chOff x="612159" y="2825668"/>
            <a:chExt cx="12786872" cy="48633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159" y="2825668"/>
              <a:ext cx="12786872" cy="48633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323" y="524335"/>
            <a:ext cx="11333154" cy="377252"/>
            <a:chOff x="799323" y="524335"/>
            <a:chExt cx="11333154" cy="3772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38" y="493822"/>
              <a:ext cx="2172816" cy="43194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8668" y="493822"/>
              <a:ext cx="1499044" cy="4157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016" y="1164029"/>
            <a:ext cx="12786981" cy="16500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4646" y="7227284"/>
            <a:ext cx="8884465" cy="21830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4335"/>
            <a:ext cx="11333154" cy="377252"/>
            <a:chOff x="799323" y="524335"/>
            <a:chExt cx="11333154" cy="3772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93822"/>
              <a:ext cx="2154006" cy="4319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1844" cy="41275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64029"/>
            <a:ext cx="3456914" cy="16339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896" y="2922859"/>
            <a:ext cx="16832896" cy="45038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1616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5755390" cy="16357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1924" y="2541173"/>
            <a:ext cx="9790043" cy="5404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9323" y="3287961"/>
            <a:ext cx="15888961" cy="4853016"/>
            <a:chOff x="799323" y="3287961"/>
            <a:chExt cx="15888961" cy="48530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323" y="3287961"/>
              <a:ext cx="15888961" cy="4853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5730" cy="41275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5755390" cy="1635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0751" y="2702247"/>
            <a:ext cx="10372106" cy="2440610"/>
            <a:chOff x="770751" y="2702247"/>
            <a:chExt cx="10372106" cy="24406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751" y="2702247"/>
              <a:ext cx="10372106" cy="24406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181" y="5510678"/>
            <a:ext cx="14232442" cy="33420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1616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5755390" cy="1635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0751" y="2702247"/>
            <a:ext cx="10372106" cy="2440610"/>
            <a:chOff x="770751" y="2702247"/>
            <a:chExt cx="10372106" cy="24406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751" y="2702247"/>
              <a:ext cx="10372106" cy="24406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181" y="5510678"/>
            <a:ext cx="14770185" cy="34476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2758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5755390" cy="1635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0751" y="2702247"/>
            <a:ext cx="10372106" cy="2440610"/>
            <a:chOff x="770751" y="2702247"/>
            <a:chExt cx="10372106" cy="24406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751" y="2702247"/>
              <a:ext cx="10372106" cy="244061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181" y="5510678"/>
            <a:ext cx="14770185" cy="34476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28873" cy="41275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12972610" cy="16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9323" y="2558314"/>
            <a:ext cx="12161725" cy="6920866"/>
            <a:chOff x="799323" y="2558314"/>
            <a:chExt cx="12161725" cy="69208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323" y="2558314"/>
              <a:ext cx="12161725" cy="69208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36176" y="5051431"/>
            <a:ext cx="3035438" cy="108864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4816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12972610" cy="16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9323" y="2770017"/>
            <a:ext cx="9107976" cy="4745680"/>
            <a:chOff x="799323" y="2770017"/>
            <a:chExt cx="9107976" cy="47456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323" y="2770017"/>
              <a:ext cx="9107976" cy="4745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0185" y="3829819"/>
            <a:ext cx="12528593" cy="6455895"/>
            <a:chOff x="3380185" y="3829819"/>
            <a:chExt cx="12528593" cy="64558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0185" y="3829819"/>
              <a:ext cx="12528593" cy="6455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23924" y="-206540"/>
            <a:ext cx="5039587" cy="10860509"/>
            <a:chOff x="-123924" y="-206540"/>
            <a:chExt cx="5039587" cy="108605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23924" y="-206540"/>
              <a:ext cx="5039587" cy="108605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133" y="-1165003"/>
            <a:ext cx="4440493" cy="1362856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7032" y="3056590"/>
            <a:ext cx="1833792" cy="20936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82744" y="5316773"/>
            <a:ext cx="2815310" cy="5827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72537" y="2860425"/>
            <a:ext cx="211781" cy="3499943"/>
            <a:chOff x="7672537" y="2860425"/>
            <a:chExt cx="211781" cy="34999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7672537" y="2860425"/>
              <a:ext cx="211781" cy="34999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73670" y="3056590"/>
            <a:ext cx="1977783" cy="20936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99334" y="5316777"/>
            <a:ext cx="1035814" cy="580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89175" y="2860425"/>
            <a:ext cx="211781" cy="3499943"/>
            <a:chOff x="11489175" y="2860425"/>
            <a:chExt cx="211781" cy="34999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1489175" y="2860425"/>
              <a:ext cx="211781" cy="34999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90308" y="3056590"/>
            <a:ext cx="1978926" cy="209361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16001" y="5069163"/>
            <a:ext cx="3510786" cy="10598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305813" y="2860425"/>
            <a:ext cx="211781" cy="3499943"/>
            <a:chOff x="15305813" y="2860425"/>
            <a:chExt cx="211781" cy="34999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305813" y="2860425"/>
              <a:ext cx="211781" cy="34999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57032" y="6221686"/>
            <a:ext cx="1994926" cy="209361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82744" y="8481868"/>
            <a:ext cx="2674129" cy="5827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72537" y="6025521"/>
            <a:ext cx="211781" cy="3499943"/>
            <a:chOff x="7672537" y="6025521"/>
            <a:chExt cx="211781" cy="34999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7672537" y="6025521"/>
              <a:ext cx="211781" cy="34999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28457" y="524335"/>
            <a:ext cx="11333142" cy="377252"/>
            <a:chOff x="6028457" y="524335"/>
            <a:chExt cx="11333142" cy="3772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028457" y="524335"/>
              <a:ext cx="3346414" cy="377252"/>
              <a:chOff x="6028457" y="524335"/>
              <a:chExt cx="3346414" cy="37725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028457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94172" y="493822"/>
              <a:ext cx="2154006" cy="43194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917790" y="494221"/>
              <a:ext cx="1499054" cy="41528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9634921" y="689035"/>
              <a:ext cx="6904456" cy="47853"/>
              <a:chOff x="9634921" y="689035"/>
              <a:chExt cx="6904456" cy="4785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634921" y="689035"/>
                <a:ext cx="6904456" cy="4785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0701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12972610" cy="16500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6097" y="3138158"/>
            <a:ext cx="10573763" cy="27023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989" y="3066423"/>
            <a:ext cx="12624710" cy="6455895"/>
            <a:chOff x="449989" y="3066423"/>
            <a:chExt cx="12624710" cy="6455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989" y="3066423"/>
              <a:ext cx="12624710" cy="64558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8668" y="493822"/>
              <a:ext cx="1533673" cy="4157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180" y="1135457"/>
            <a:ext cx="6608248" cy="16500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09814" y="5478096"/>
            <a:ext cx="4630253" cy="5934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15321" y="7315325"/>
            <a:ext cx="5337795" cy="54047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89620" y="7753411"/>
            <a:ext cx="3199091" cy="5493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309811" y="7972449"/>
            <a:ext cx="2918738" cy="5493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499178" cy="41275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6831457" cy="16500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325" y="3457145"/>
            <a:ext cx="9800582" cy="111995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1844" cy="41275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6831457" cy="16500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3611" y="2766115"/>
            <a:ext cx="3058706" cy="1022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760" y="3618606"/>
            <a:ext cx="12045832" cy="49418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1616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6831457" cy="16500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3611" y="2766116"/>
            <a:ext cx="4836668" cy="10358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2181" y="3605318"/>
            <a:ext cx="12153601" cy="175081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5730" cy="41275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12972686" cy="16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9323" y="2567838"/>
            <a:ext cx="11333154" cy="7360219"/>
            <a:chOff x="799323" y="2567838"/>
            <a:chExt cx="11333154" cy="73602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323" y="2567838"/>
              <a:ext cx="11333154" cy="7360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1616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12972686" cy="16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1330" y="2567838"/>
            <a:ext cx="7116602" cy="6324238"/>
            <a:chOff x="1021330" y="2567838"/>
            <a:chExt cx="7116602" cy="63242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330" y="2567838"/>
              <a:ext cx="7116602" cy="63242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10871" y="3099189"/>
            <a:ext cx="4720949" cy="54733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21330" y="4833279"/>
            <a:ext cx="11128959" cy="4058797"/>
            <a:chOff x="1021330" y="4833279"/>
            <a:chExt cx="11128959" cy="40587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330" y="4833279"/>
              <a:ext cx="11128959" cy="40587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84317" y="8211424"/>
            <a:ext cx="3794496" cy="54733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73382" y="3817286"/>
            <a:ext cx="8126869" cy="35339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2758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12972686" cy="16500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9323" y="3085170"/>
            <a:ext cx="9837740" cy="4115374"/>
            <a:chOff x="799323" y="3085170"/>
            <a:chExt cx="9837740" cy="41153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323" y="3085170"/>
              <a:ext cx="9837740" cy="41153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48534" y="6735792"/>
            <a:ext cx="6279262" cy="9864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28873" cy="41275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13315581" cy="16350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3611" y="2766115"/>
            <a:ext cx="3058706" cy="1022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4733" y="3618606"/>
            <a:ext cx="12398328" cy="12153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6162" y="6644927"/>
            <a:ext cx="7624957" cy="102626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7285" y="7497421"/>
            <a:ext cx="11522766" cy="68417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4816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13315581" cy="16350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3611" y="2766116"/>
            <a:ext cx="4151849" cy="103052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7531" y="3754587"/>
            <a:ext cx="12562398" cy="43983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4335"/>
            <a:ext cx="11333154" cy="377252"/>
            <a:chOff x="799323" y="524335"/>
            <a:chExt cx="11333154" cy="3772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93822"/>
              <a:ext cx="2172816" cy="4319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1730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240219"/>
            <a:ext cx="6106947" cy="16420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0753" y="3111202"/>
            <a:ext cx="13360580" cy="466091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154006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0701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3039086" cy="16350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186" y="2951974"/>
            <a:ext cx="16232808" cy="6789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5186" y="3777346"/>
            <a:ext cx="13012675" cy="174148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0083" y="5818784"/>
            <a:ext cx="12613799" cy="22721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5186" y="8610496"/>
            <a:ext cx="17173380" cy="67894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070768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3673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7921267" cy="16506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2428" y="2957282"/>
            <a:ext cx="16171008" cy="22721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070768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499168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2180" y="1135457"/>
            <a:ext cx="11950552" cy="29148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531" y="4283343"/>
            <a:ext cx="15960180" cy="497080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070768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1844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594" y="1135457"/>
            <a:ext cx="9045029" cy="29220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2842" y="4077210"/>
            <a:ext cx="17544876" cy="43983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2289" y="3872382"/>
            <a:ext cx="10576904" cy="5374046"/>
            <a:chOff x="642289" y="3872382"/>
            <a:chExt cx="10576904" cy="53740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289" y="3872382"/>
              <a:ext cx="10576904" cy="53740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5038" y="486679"/>
              <a:ext cx="2070768" cy="44980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8668" y="493822"/>
              <a:ext cx="1531616" cy="41573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594" y="1135457"/>
            <a:ext cx="8705705" cy="29148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48115" y="3100115"/>
            <a:ext cx="9670465" cy="333434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070768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5730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594" y="1135457"/>
            <a:ext cx="11202657" cy="29488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2842" y="4443629"/>
            <a:ext cx="14596370" cy="386541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070768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1616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594" y="1135457"/>
            <a:ext cx="11911181" cy="29497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2842" y="4443629"/>
            <a:ext cx="10235161" cy="6789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7946" y="5238267"/>
            <a:ext cx="13169380" cy="6789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2842" y="6045610"/>
            <a:ext cx="14565675" cy="125590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070768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2758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594" y="1135457"/>
            <a:ext cx="11911181" cy="17940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9323" y="2828490"/>
            <a:ext cx="9402268" cy="6467132"/>
            <a:chOff x="799323" y="2828490"/>
            <a:chExt cx="9402268" cy="64671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9323" y="2828490"/>
              <a:ext cx="9402268" cy="646713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20889" y="3065222"/>
            <a:ext cx="10234408" cy="121001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88985" y="-236604"/>
            <a:ext cx="5039587" cy="10758921"/>
            <a:chOff x="13388985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88985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070768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28873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594" y="1135457"/>
            <a:ext cx="12448924" cy="31134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2842" y="4443629"/>
            <a:ext cx="16486542" cy="7248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2842" y="5103410"/>
            <a:ext cx="13611542" cy="12100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2842" y="6505515"/>
            <a:ext cx="9157789" cy="7221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069" y="7238343"/>
            <a:ext cx="10133913" cy="67894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2842" y="7971168"/>
            <a:ext cx="11494989" cy="67894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423881" y="-236604"/>
            <a:ext cx="5039587" cy="10758921"/>
            <a:chOff x="13423881" y="-236604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23881" y="-236604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0964"/>
            <a:ext cx="11333154" cy="380623"/>
            <a:chOff x="799323" y="520964"/>
            <a:chExt cx="11333154" cy="38062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86679"/>
              <a:ext cx="2070768" cy="44980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4816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2842" y="3239703"/>
            <a:ext cx="17042446" cy="439650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2594" y="1135457"/>
            <a:ext cx="10956781" cy="16515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2842" y="7971172"/>
            <a:ext cx="15118265" cy="17410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4335"/>
            <a:ext cx="11333142" cy="377252"/>
            <a:chOff x="799323" y="524335"/>
            <a:chExt cx="11333142" cy="3772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93822"/>
              <a:ext cx="2172816" cy="4319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56" y="494221"/>
              <a:ext cx="1531501" cy="41528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017" y="1164028"/>
            <a:ext cx="6018590" cy="16405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590" y="3282630"/>
            <a:ext cx="7761784" cy="136595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3589" y="5085306"/>
            <a:ext cx="17104317" cy="40760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4335"/>
            <a:ext cx="11333154" cy="377252"/>
            <a:chOff x="799323" y="524335"/>
            <a:chExt cx="11333154" cy="3772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93822"/>
              <a:ext cx="2172816" cy="4319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5606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016" y="1164029"/>
            <a:ext cx="10493648" cy="16405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5240" y="3263583"/>
            <a:ext cx="13134126" cy="5939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4335"/>
            <a:ext cx="11333154" cy="377252"/>
            <a:chOff x="799323" y="524335"/>
            <a:chExt cx="11333154" cy="3772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93822"/>
              <a:ext cx="2172816" cy="4319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1492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016" y="1164029"/>
            <a:ext cx="10493648" cy="16405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383" y="3240726"/>
            <a:ext cx="17573191" cy="62350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4335"/>
            <a:ext cx="11333154" cy="377252"/>
            <a:chOff x="799323" y="524335"/>
            <a:chExt cx="11333154" cy="3772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93822"/>
              <a:ext cx="2172816" cy="4319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2635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016" y="1164029"/>
            <a:ext cx="10493648" cy="16405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2383" y="3240726"/>
            <a:ext cx="16639809" cy="43152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4335"/>
            <a:ext cx="11333154" cy="377252"/>
            <a:chOff x="799323" y="524335"/>
            <a:chExt cx="11333154" cy="3772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93822"/>
              <a:ext cx="2172816" cy="4319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28749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016" y="1164029"/>
            <a:ext cx="7918524" cy="16357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7873" y="4362857"/>
            <a:ext cx="7918524" cy="16357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399031" y="-206540"/>
            <a:ext cx="5039587" cy="10758921"/>
            <a:chOff x="13399031" y="-206540"/>
            <a:chExt cx="5039587" cy="107589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99031" y="-206540"/>
              <a:ext cx="5039587" cy="107589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9323" y="524335"/>
            <a:ext cx="11333154" cy="377252"/>
            <a:chOff x="799323" y="524335"/>
            <a:chExt cx="11333154" cy="37725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323" y="524335"/>
              <a:ext cx="3346414" cy="377252"/>
              <a:chOff x="799323" y="524335"/>
              <a:chExt cx="3346414" cy="37725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99323" y="524335"/>
                <a:ext cx="3346414" cy="377252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5038" y="493822"/>
              <a:ext cx="2172816" cy="43194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8668" y="493822"/>
              <a:ext cx="1534692" cy="41573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4405786" y="689035"/>
              <a:ext cx="6904456" cy="47853"/>
              <a:chOff x="4405786" y="689035"/>
              <a:chExt cx="6904456" cy="47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05786" y="689035"/>
                <a:ext cx="6904456" cy="47853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016" y="1164029"/>
            <a:ext cx="11878181" cy="16357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0751" y="2731894"/>
            <a:ext cx="9556420" cy="7024297"/>
            <a:chOff x="770751" y="2731894"/>
            <a:chExt cx="9556420" cy="70242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751" y="2731894"/>
              <a:ext cx="9556420" cy="702429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62573" y="4703129"/>
            <a:ext cx="6586662" cy="31002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2022-07-18T18:26:20Z</dcterms:created>
  <dcterms:modified xsi:type="dcterms:W3CDTF">2022-07-18T18:26:20Z</dcterms:modified>
</cp:coreProperties>
</file>